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86" r:id="rId2"/>
    <p:sldId id="287" r:id="rId3"/>
    <p:sldId id="288" r:id="rId4"/>
    <p:sldId id="289" r:id="rId5"/>
    <p:sldId id="290" r:id="rId6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39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94"/>
  </p:normalViewPr>
  <p:slideViewPr>
    <p:cSldViewPr snapToGrid="0" snapToObjects="1">
      <p:cViewPr>
        <p:scale>
          <a:sx n="60" d="100"/>
          <a:sy n="60" d="100"/>
        </p:scale>
        <p:origin x="7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971D915-8582-6644-875B-2B94633B3C8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22CD14-047A-7E42-B524-607D12335F6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5CA628-D126-F64B-838A-64719E1DCC39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496EDD-CA96-114E-A009-CB496466E1E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B29E1E-2ADD-C94B-8CD9-9C7A4985053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03202C-ABD8-B14A-B275-107CCC49C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219584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1C089-4F35-4C43-BC59-438EC1FE0F45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FBF2E-605A-DD44-BAE4-1590D24E8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051015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4626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dirty="0">
                <a:solidFill>
                  <a:srgbClr val="1C3964"/>
                </a:solidFill>
                <a:latin typeface="+mn-lt"/>
              </a:rPr>
              <a:t>Year 7 </a:t>
            </a:r>
            <a:r>
              <a:rPr lang="en-GB" dirty="0">
                <a:latin typeface="+mn-lt"/>
              </a:rPr>
              <a:t>|</a:t>
            </a:r>
            <a:r>
              <a:rPr lang="en-GB" dirty="0">
                <a:solidFill>
                  <a:srgbClr val="1C3964"/>
                </a:solidFill>
                <a:latin typeface="+mn-lt"/>
              </a:rPr>
              <a:t> Week 1 </a:t>
            </a:r>
            <a:r>
              <a:rPr lang="en-GB" dirty="0">
                <a:latin typeface="+mn-lt"/>
              </a:rPr>
              <a:t>|</a:t>
            </a:r>
            <a:r>
              <a:rPr lang="en-GB" dirty="0">
                <a:solidFill>
                  <a:srgbClr val="1C3964"/>
                </a:solidFill>
                <a:latin typeface="+mn-lt"/>
              </a:rPr>
              <a:t> Day 1</a:t>
            </a:r>
          </a:p>
        </p:txBody>
      </p:sp>
    </p:spTree>
    <p:extLst>
      <p:ext uri="{BB962C8B-B14F-4D97-AF65-F5344CB8AC3E}">
        <p14:creationId xmlns:p14="http://schemas.microsoft.com/office/powerpoint/2010/main" val="252693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lang="en-GB" sz="2400" b="1" i="0" kern="1200" baseline="0" dirty="0">
          <a:solidFill>
            <a:srgbClr val="1C3964"/>
          </a:solidFill>
          <a:effectLst/>
          <a:latin typeface="Bariol" panose="02000506040000020003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1C3964"/>
                </a:solidFill>
                <a:latin typeface="+mn-lt"/>
              </a:rPr>
              <a:t>Y7 Spring </a:t>
            </a:r>
            <a:r>
              <a:rPr lang="en-GB" dirty="0">
                <a:latin typeface="+mn-lt"/>
              </a:rPr>
              <a:t>|</a:t>
            </a:r>
            <a:r>
              <a:rPr lang="en-GB" dirty="0">
                <a:solidFill>
                  <a:srgbClr val="1C3964"/>
                </a:solidFill>
                <a:latin typeface="+mn-lt"/>
              </a:rPr>
              <a:t> Week </a:t>
            </a:r>
            <a:r>
              <a:rPr lang="en-GB" dirty="0" smtClean="0">
                <a:solidFill>
                  <a:srgbClr val="1C3964"/>
                </a:solidFill>
                <a:latin typeface="+mn-lt"/>
              </a:rPr>
              <a:t>6 </a:t>
            </a:r>
            <a:r>
              <a:rPr lang="en-GB" dirty="0">
                <a:latin typeface="+mn-lt"/>
              </a:rPr>
              <a:t>|</a:t>
            </a:r>
            <a:r>
              <a:rPr lang="en-GB" dirty="0">
                <a:solidFill>
                  <a:srgbClr val="1C3964"/>
                </a:solidFill>
                <a:latin typeface="+mn-lt"/>
              </a:rPr>
              <a:t> Day </a:t>
            </a:r>
            <a:r>
              <a:rPr lang="en-GB" dirty="0" smtClean="0">
                <a:solidFill>
                  <a:srgbClr val="1C3964"/>
                </a:solidFill>
                <a:latin typeface="+mn-lt"/>
              </a:rPr>
              <a:t>1</a:t>
            </a:r>
            <a:endParaRPr lang="en-GB" dirty="0">
              <a:solidFill>
                <a:srgbClr val="1C3964"/>
              </a:solidFill>
              <a:latin typeface="+mn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556" y="756561"/>
            <a:ext cx="9260627" cy="398713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8169" y="5908098"/>
            <a:ext cx="5194242" cy="74987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45289" y="1111892"/>
            <a:ext cx="1560711" cy="74987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85262" y="2178179"/>
            <a:ext cx="1560711" cy="75597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61700" y="3089046"/>
            <a:ext cx="1560711" cy="749873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42991" y="3993816"/>
            <a:ext cx="2493480" cy="52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782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1C3964"/>
                </a:solidFill>
                <a:latin typeface="+mn-lt"/>
              </a:rPr>
              <a:t>Y7 Spring </a:t>
            </a:r>
            <a:r>
              <a:rPr lang="en-GB" dirty="0">
                <a:latin typeface="+mn-lt"/>
              </a:rPr>
              <a:t>|</a:t>
            </a:r>
            <a:r>
              <a:rPr lang="en-GB" dirty="0">
                <a:solidFill>
                  <a:srgbClr val="1C3964"/>
                </a:solidFill>
                <a:latin typeface="+mn-lt"/>
              </a:rPr>
              <a:t> Week </a:t>
            </a:r>
            <a:r>
              <a:rPr lang="en-GB" dirty="0" smtClean="0">
                <a:solidFill>
                  <a:srgbClr val="1C3964"/>
                </a:solidFill>
                <a:latin typeface="+mn-lt"/>
              </a:rPr>
              <a:t>6 </a:t>
            </a:r>
            <a:r>
              <a:rPr lang="en-GB" dirty="0">
                <a:latin typeface="+mn-lt"/>
              </a:rPr>
              <a:t>|</a:t>
            </a:r>
            <a:r>
              <a:rPr lang="en-GB" dirty="0">
                <a:solidFill>
                  <a:srgbClr val="1C3964"/>
                </a:solidFill>
                <a:latin typeface="+mn-lt"/>
              </a:rPr>
              <a:t> Day 2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1802" y="2244939"/>
            <a:ext cx="2743438" cy="24873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150" y="776597"/>
            <a:ext cx="9260627" cy="426757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52830" y="5892803"/>
            <a:ext cx="5200339" cy="74987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82280" y="1183222"/>
            <a:ext cx="1560711" cy="74987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11446" y="2154412"/>
            <a:ext cx="1560711" cy="75597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74444" y="4590250"/>
            <a:ext cx="2121592" cy="139000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06569" y="4212265"/>
            <a:ext cx="1560711" cy="755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825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1C3964"/>
                </a:solidFill>
                <a:latin typeface="+mn-lt"/>
              </a:rPr>
              <a:t>Y7 Spring </a:t>
            </a:r>
            <a:r>
              <a:rPr lang="en-GB" dirty="0">
                <a:latin typeface="+mn-lt"/>
              </a:rPr>
              <a:t>|</a:t>
            </a:r>
            <a:r>
              <a:rPr lang="en-GB" dirty="0">
                <a:solidFill>
                  <a:srgbClr val="1C3964"/>
                </a:solidFill>
                <a:latin typeface="+mn-lt"/>
              </a:rPr>
              <a:t> Week </a:t>
            </a:r>
            <a:r>
              <a:rPr lang="en-GB" dirty="0" smtClean="0">
                <a:solidFill>
                  <a:srgbClr val="1C3964"/>
                </a:solidFill>
                <a:latin typeface="+mn-lt"/>
              </a:rPr>
              <a:t>6 </a:t>
            </a:r>
            <a:r>
              <a:rPr lang="en-GB" dirty="0">
                <a:latin typeface="+mn-lt"/>
              </a:rPr>
              <a:t>|</a:t>
            </a:r>
            <a:r>
              <a:rPr lang="en-GB" dirty="0">
                <a:solidFill>
                  <a:srgbClr val="1C3964"/>
                </a:solidFill>
                <a:latin typeface="+mn-lt"/>
              </a:rPr>
              <a:t> Day </a:t>
            </a:r>
            <a:r>
              <a:rPr lang="en-GB" dirty="0" smtClean="0">
                <a:solidFill>
                  <a:srgbClr val="1C3964"/>
                </a:solidFill>
                <a:latin typeface="+mn-lt"/>
              </a:rPr>
              <a:t>3</a:t>
            </a:r>
            <a:endParaRPr lang="en-GB" dirty="0">
              <a:solidFill>
                <a:srgbClr val="1C3964"/>
              </a:solidFill>
              <a:latin typeface="+mn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150" y="774162"/>
            <a:ext cx="9260627" cy="476748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2830" y="5892801"/>
            <a:ext cx="5200339" cy="74987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3169" y="1261335"/>
            <a:ext cx="1560711" cy="74987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26152" y="2655516"/>
            <a:ext cx="2944623" cy="78645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05914" y="4012051"/>
            <a:ext cx="1585097" cy="749873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30300" y="4773800"/>
            <a:ext cx="1560711" cy="755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894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734" y="754582"/>
            <a:ext cx="9254530" cy="3913971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1C3964"/>
                </a:solidFill>
                <a:latin typeface="+mn-lt"/>
              </a:rPr>
              <a:t>Y7 Spring </a:t>
            </a:r>
            <a:r>
              <a:rPr lang="en-GB" dirty="0">
                <a:latin typeface="+mn-lt"/>
              </a:rPr>
              <a:t>|</a:t>
            </a:r>
            <a:r>
              <a:rPr lang="en-GB" dirty="0">
                <a:solidFill>
                  <a:srgbClr val="1C3964"/>
                </a:solidFill>
                <a:latin typeface="+mn-lt"/>
              </a:rPr>
              <a:t> Week </a:t>
            </a:r>
            <a:r>
              <a:rPr lang="en-GB" dirty="0" smtClean="0">
                <a:solidFill>
                  <a:srgbClr val="1C3964"/>
                </a:solidFill>
                <a:latin typeface="+mn-lt"/>
              </a:rPr>
              <a:t>6 </a:t>
            </a:r>
            <a:r>
              <a:rPr lang="en-GB" dirty="0">
                <a:latin typeface="+mn-lt"/>
              </a:rPr>
              <a:t>|</a:t>
            </a:r>
            <a:r>
              <a:rPr lang="en-GB" dirty="0">
                <a:solidFill>
                  <a:srgbClr val="1C3964"/>
                </a:solidFill>
                <a:latin typeface="+mn-lt"/>
              </a:rPr>
              <a:t> Day 4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2830" y="5906453"/>
            <a:ext cx="5200339" cy="74987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09373" y="903081"/>
            <a:ext cx="1560711" cy="74987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50866" y="1783677"/>
            <a:ext cx="1560711" cy="75597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03700" y="3912583"/>
            <a:ext cx="1560711" cy="75597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42996" y="2935512"/>
            <a:ext cx="1627773" cy="755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388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1C3964"/>
                </a:solidFill>
                <a:latin typeface="+mn-lt"/>
              </a:rPr>
              <a:t>Y7 Spring </a:t>
            </a:r>
            <a:r>
              <a:rPr lang="en-GB" dirty="0">
                <a:latin typeface="+mn-lt"/>
              </a:rPr>
              <a:t>|</a:t>
            </a:r>
            <a:r>
              <a:rPr lang="en-GB" dirty="0">
                <a:solidFill>
                  <a:srgbClr val="1C3964"/>
                </a:solidFill>
                <a:latin typeface="+mn-lt"/>
              </a:rPr>
              <a:t> Week </a:t>
            </a:r>
            <a:r>
              <a:rPr lang="en-GB" dirty="0" smtClean="0">
                <a:solidFill>
                  <a:srgbClr val="1C3964"/>
                </a:solidFill>
                <a:latin typeface="+mn-lt"/>
              </a:rPr>
              <a:t>6 </a:t>
            </a:r>
            <a:r>
              <a:rPr lang="en-GB" dirty="0">
                <a:latin typeface="+mn-lt"/>
              </a:rPr>
              <a:t>|</a:t>
            </a:r>
            <a:r>
              <a:rPr lang="en-GB" dirty="0">
                <a:solidFill>
                  <a:srgbClr val="1C3964"/>
                </a:solidFill>
                <a:latin typeface="+mn-lt"/>
              </a:rPr>
              <a:t> Day </a:t>
            </a:r>
            <a:r>
              <a:rPr lang="en-GB" dirty="0" smtClean="0">
                <a:solidFill>
                  <a:srgbClr val="1C3964"/>
                </a:solidFill>
                <a:latin typeface="+mn-lt"/>
              </a:rPr>
              <a:t>5</a:t>
            </a:r>
            <a:endParaRPr lang="en-GB" dirty="0">
              <a:solidFill>
                <a:srgbClr val="1C3964"/>
              </a:solidFill>
              <a:latin typeface="+mn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2999" y="1011299"/>
            <a:ext cx="1560711" cy="74987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5560" y="2680926"/>
            <a:ext cx="2554605" cy="1909324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0798" y="771681"/>
            <a:ext cx="9260627" cy="4413887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48120" y="1866452"/>
            <a:ext cx="1609483" cy="75597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56883" y="3428999"/>
            <a:ext cx="1560711" cy="749873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42991" y="4451757"/>
            <a:ext cx="1438781" cy="524301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52830" y="5879156"/>
            <a:ext cx="5200339" cy="74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686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78F974BB55646ABEAD4523BF014B1" ma:contentTypeVersion="5" ma:contentTypeDescription="Create a new document." ma:contentTypeScope="" ma:versionID="8cf37f3212e4b8fcf61999cb68f8ee09">
  <xsd:schema xmlns:xsd="http://www.w3.org/2001/XMLSchema" xmlns:xs="http://www.w3.org/2001/XMLSchema" xmlns:p="http://schemas.microsoft.com/office/2006/metadata/properties" xmlns:ns2="4921e149-a19a-41e8-bd6b-88f26a43303e" targetNamespace="http://schemas.microsoft.com/office/2006/metadata/properties" ma:root="true" ma:fieldsID="1bcd643c51a65dc9ef3ee389ce08abcf" ns2:_="">
    <xsd:import namespace="4921e149-a19a-41e8-bd6b-88f26a4330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21e149-a19a-41e8-bd6b-88f26a4330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88FBC35-A16E-4DD2-A762-1B7B60E83325}"/>
</file>

<file path=customXml/itemProps2.xml><?xml version="1.0" encoding="utf-8"?>
<ds:datastoreItem xmlns:ds="http://schemas.openxmlformats.org/officeDocument/2006/customXml" ds:itemID="{C3CEAAB2-87A1-4436-848B-85FFE3B48E1B}"/>
</file>

<file path=customXml/itemProps3.xml><?xml version="1.0" encoding="utf-8"?>
<ds:datastoreItem xmlns:ds="http://schemas.openxmlformats.org/officeDocument/2006/customXml" ds:itemID="{000DBB8C-0F5B-4238-BAD7-76C518521E19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7172</TotalTime>
  <Words>40</Words>
  <Application>Microsoft Office PowerPoint</Application>
  <PresentationFormat>A4 Paper (210x297 mm)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Bariol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Cooper</dc:creator>
  <cp:lastModifiedBy>Caroline Hamilton</cp:lastModifiedBy>
  <cp:revision>57</cp:revision>
  <dcterms:created xsi:type="dcterms:W3CDTF">2019-10-15T10:24:11Z</dcterms:created>
  <dcterms:modified xsi:type="dcterms:W3CDTF">2019-12-19T15:11:20Z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0x0101006D078F974BB55646ABEAD4523BF014B1</vt:lpwstr>
  </property>
</Properties>
</file>